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6014" autoAdjust="0"/>
    <p:restoredTop sz="94660" autoAdjust="0"/>
  </p:normalViewPr>
  <p:slideViewPr>
    <p:cSldViewPr snapToGrid="0">
      <p:cViewPr varScale="1">
        <p:scale>
          <a:sx n="105" d="100"/>
          <a:sy n="105" d="100"/>
        </p:scale>
        <p:origin x="144" y="2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2" y="1337388"/>
            <a:ext cx="3500746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1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0" indent="360000" algn="l" defTabSz="914400" rtl="0" eaLnBrk="1" latinLnBrk="1" hangingPunct="1">
        <a:lnSpc>
          <a:spcPct val="90000"/>
        </a:lnSpc>
        <a:spcBef>
          <a:spcPts val="800"/>
        </a:spcBef>
        <a:spcAft>
          <a:spcPts val="400"/>
        </a:spcAft>
        <a:buSzPct val="18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/>
              <a:t>무궁화 삼천리</a:t>
            </a:r>
            <a:r>
              <a:rPr lang="en-US" altLang="ko-KR" dirty="0"/>
              <a:t> </a:t>
            </a:r>
            <a:r>
              <a:rPr lang="ko-KR" altLang="en-US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346</TotalTime>
  <Words>21</Words>
  <Application>Microsoft Office PowerPoint</Application>
  <PresentationFormat>와이드스크린</PresentationFormat>
  <Paragraphs>10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2" baseType="lpstr">
      <vt:lpstr>KoPubWorld돋움체 Bold</vt:lpstr>
      <vt:lpstr>KoPubWorld돋움체 Medium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배문형</cp:lastModifiedBy>
  <cp:revision>90</cp:revision>
  <dcterms:created xsi:type="dcterms:W3CDTF">2024-02-09T18:46:30Z</dcterms:created>
  <dcterms:modified xsi:type="dcterms:W3CDTF">2025-04-16T07:42:40Z</dcterms:modified>
</cp:coreProperties>
</file>

<file path=docProps/thumbnail.jpeg>
</file>